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2"/>
  </p:notesMasterIdLst>
  <p:sldIdLst>
    <p:sldId id="256" r:id="rId2"/>
    <p:sldId id="258" r:id="rId3"/>
    <p:sldId id="265" r:id="rId4"/>
    <p:sldId id="266" r:id="rId5"/>
    <p:sldId id="259" r:id="rId6"/>
    <p:sldId id="260" r:id="rId7"/>
    <p:sldId id="262" r:id="rId8"/>
    <p:sldId id="261" r:id="rId9"/>
    <p:sldId id="263" r:id="rId10"/>
    <p:sldId id="264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A084"/>
    <a:srgbClr val="FF9204"/>
    <a:srgbClr val="3C50FF"/>
    <a:srgbClr val="C3F324"/>
    <a:srgbClr val="F66F61"/>
    <a:srgbClr val="5FB69C"/>
    <a:srgbClr val="000069"/>
    <a:srgbClr val="3BDA7D"/>
    <a:srgbClr val="2AC79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6177"/>
    <p:restoredTop sz="95588"/>
  </p:normalViewPr>
  <p:slideViewPr>
    <p:cSldViewPr snapToGrid="0" snapToObjects="1">
      <p:cViewPr varScale="1">
        <p:scale>
          <a:sx n="93" d="100"/>
          <a:sy n="93" d="100"/>
        </p:scale>
        <p:origin x="240" y="472"/>
      </p:cViewPr>
      <p:guideLst/>
    </p:cSldViewPr>
  </p:slideViewPr>
  <p:notesTextViewPr>
    <p:cViewPr>
      <p:scale>
        <a:sx n="130" d="100"/>
        <a:sy n="13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76FD26-0E08-524F-A493-2FD0020CF208}" type="datetimeFigureOut">
              <a:rPr lang="en-US" smtClean="0"/>
              <a:t>7/19/20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30A09D-0D81-0D4B-8295-0EC6EA2661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8279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dirty="0"/>
              <a:t>7/19/20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 descr="A picture containing shirt&#10;&#10;Description automatically generated">
            <a:extLst>
              <a:ext uri="{FF2B5EF4-FFF2-40B4-BE49-F238E27FC236}">
                <a16:creationId xmlns:a16="http://schemas.microsoft.com/office/drawing/2014/main" id="{F851CA7C-FB4F-5E40-91F6-257A779E4ED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34000"/>
          </a:blip>
          <a:srcRect l="25302" t="28337" r="33615" b="42663"/>
          <a:stretch/>
        </p:blipFill>
        <p:spPr>
          <a:xfrm>
            <a:off x="5212449" y="217570"/>
            <a:ext cx="6651305" cy="469503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dirty="0"/>
              <a:t>7/19/20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dirty="0"/>
              <a:t>7/19/20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3296" y="279400"/>
            <a:ext cx="11277600" cy="576072"/>
          </a:xfrm>
        </p:spPr>
        <p:txBody>
          <a:bodyPr/>
          <a:lstStyle>
            <a:lvl1pPr algn="ctr">
              <a:defRPr sz="3733" b="0" i="0">
                <a:solidFill>
                  <a:schemeClr val="bg1"/>
                </a:solidFill>
                <a:latin typeface="+mn-lt"/>
                <a:ea typeface="Century Gothic Regular" charset="0"/>
                <a:cs typeface="Century Gothic Regular" charset="0"/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Rectangle 2"/>
          <p:cNvSpPr/>
          <p:nvPr userDrawn="1"/>
        </p:nvSpPr>
        <p:spPr>
          <a:xfrm>
            <a:off x="1" y="1397000"/>
            <a:ext cx="12192000" cy="501904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>
              <a:latin typeface="+mn-lt"/>
              <a:cs typeface="Century Gothic"/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200" y="6505448"/>
            <a:ext cx="1934464" cy="276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0048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dirty="0"/>
              <a:t>7/19/20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D14120C-F268-444D-B9CF-C4EECBFF1F7C}"/>
              </a:ext>
            </a:extLst>
          </p:cNvPr>
          <p:cNvSpPr txBox="1"/>
          <p:nvPr userDrawn="1"/>
        </p:nvSpPr>
        <p:spPr>
          <a:xfrm>
            <a:off x="789709" y="160712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dirty="0"/>
              <a:t>7/19/20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dirty="0"/>
              <a:t>7/19/20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dirty="0"/>
              <a:t>7/19/20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dirty="0"/>
              <a:t>7/19/20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dirty="0"/>
              <a:t>7/19/20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dirty="0"/>
              <a:t>7/19/20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dirty="0"/>
              <a:t>7/19/20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dirty="0"/>
              <a:pPr/>
              <a:t>7/19/20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8" r:id="rId10"/>
    <p:sldLayoutId id="2147483659" r:id="rId11"/>
    <p:sldLayoutId id="2147483664" r:id="rId12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drawing&#10;&#10;Description automatically generated">
            <a:extLst>
              <a:ext uri="{FF2B5EF4-FFF2-40B4-BE49-F238E27FC236}">
                <a16:creationId xmlns:a16="http://schemas.microsoft.com/office/drawing/2014/main" id="{3E4B6ACE-BE8C-EC4D-B0B6-5AED1D1BAF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92512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79C071-39E5-A442-B9A5-82632E6352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WENT WELL / COULD BE IMPROVED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017BB2-3D94-F044-ADAC-D70ABE0CA7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DISCUSSION</a:t>
            </a:r>
          </a:p>
        </p:txBody>
      </p:sp>
    </p:spTree>
    <p:extLst>
      <p:ext uri="{BB962C8B-B14F-4D97-AF65-F5344CB8AC3E}">
        <p14:creationId xmlns:p14="http://schemas.microsoft.com/office/powerpoint/2010/main" val="10228405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8847BD-EB42-9447-BB35-C4BB6F1C4C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9A15CC-F6F8-8D47-9F5F-B1B382832E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BUSINESS UPDATE FROM [YOUR COMPANY NAME]</a:t>
            </a:r>
          </a:p>
          <a:p>
            <a:r>
              <a:rPr lang="en-US" dirty="0"/>
              <a:t>BUSINESS UPDATE FROM [CUSTOMER]</a:t>
            </a:r>
          </a:p>
          <a:p>
            <a:r>
              <a:rPr lang="en-US" dirty="0"/>
              <a:t>ESSENTIALS</a:t>
            </a:r>
          </a:p>
          <a:p>
            <a:pPr lvl="1"/>
            <a:r>
              <a:rPr lang="en-US" dirty="0"/>
              <a:t>USAGE</a:t>
            </a:r>
          </a:p>
          <a:p>
            <a:pPr lvl="1"/>
            <a:r>
              <a:rPr lang="en-US" dirty="0"/>
              <a:t>SUPPORT</a:t>
            </a:r>
          </a:p>
          <a:p>
            <a:pPr lvl="1"/>
            <a:r>
              <a:rPr lang="en-US" dirty="0"/>
              <a:t>PROJECTS</a:t>
            </a:r>
          </a:p>
          <a:p>
            <a:r>
              <a:rPr lang="en-US" dirty="0"/>
              <a:t>PLANNING FOR THE NEXT QUARTER</a:t>
            </a:r>
          </a:p>
          <a:p>
            <a:r>
              <a:rPr lang="en-US" dirty="0"/>
              <a:t>ANY OTHER BUSINESS</a:t>
            </a:r>
          </a:p>
        </p:txBody>
      </p:sp>
    </p:spTree>
    <p:extLst>
      <p:ext uri="{BB962C8B-B14F-4D97-AF65-F5344CB8AC3E}">
        <p14:creationId xmlns:p14="http://schemas.microsoft.com/office/powerpoint/2010/main" val="16093674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8C8E65-74C7-5242-B7DC-BAC455DD7E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WE ARE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38F84C-E87D-B343-827A-C26FB6C935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2 – 5 BULLET POINTS THAT DESCRIBE THE BUSINESS OUTCOME THE CUSTOMER ACHIEVES WITH YOUR SERVICE</a:t>
            </a:r>
          </a:p>
          <a:p>
            <a:r>
              <a:rPr lang="en-US" dirty="0"/>
              <a:t>YOU DON’T NEED TO USE THIS AT EVERY MEETING BUT USE IT AT LEAST ONCE / YEAR</a:t>
            </a:r>
          </a:p>
        </p:txBody>
      </p:sp>
    </p:spTree>
    <p:extLst>
      <p:ext uri="{BB962C8B-B14F-4D97-AF65-F5344CB8AC3E}">
        <p14:creationId xmlns:p14="http://schemas.microsoft.com/office/powerpoint/2010/main" val="34733835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80E8FA-D092-E44F-B489-7B665D0DF4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[YOUR BUSINESS] UPDATE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35B1EB-2DCA-5049-9E89-B7C48FA5FD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PEOPLE CHANGES</a:t>
            </a:r>
          </a:p>
          <a:p>
            <a:r>
              <a:rPr lang="en-US" dirty="0"/>
              <a:t>NEW PRODUCTS</a:t>
            </a:r>
          </a:p>
          <a:p>
            <a:r>
              <a:rPr lang="en-US" dirty="0"/>
              <a:t>CHANGES IN STRATEGY OR FOCUS</a:t>
            </a:r>
          </a:p>
          <a:p>
            <a:r>
              <a:rPr lang="en-US" dirty="0"/>
              <a:t>REMINDERS ON WHAT OUR FOCUS IS</a:t>
            </a:r>
          </a:p>
          <a:p>
            <a:r>
              <a:rPr lang="en-US" dirty="0"/>
              <a:t>EVENTS OR IMPORTANT UPCOMING DATES</a:t>
            </a:r>
          </a:p>
        </p:txBody>
      </p:sp>
    </p:spTree>
    <p:extLst>
      <p:ext uri="{BB962C8B-B14F-4D97-AF65-F5344CB8AC3E}">
        <p14:creationId xmlns:p14="http://schemas.microsoft.com/office/powerpoint/2010/main" val="13249228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BDC409-7B33-FD4E-8169-E10D4661C4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[CUSTOMER]BUSINESS UPDATE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E687B0-896A-A040-818D-80E01A16F3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[LET THEM KNOW AHEAD OF TIME AND EVEN BETTER ASK FOR A FEW BULLET POINTS TO INCLUDE IN YOUR DECK]</a:t>
            </a:r>
          </a:p>
        </p:txBody>
      </p:sp>
    </p:spTree>
    <p:extLst>
      <p:ext uri="{BB962C8B-B14F-4D97-AF65-F5344CB8AC3E}">
        <p14:creationId xmlns:p14="http://schemas.microsoft.com/office/powerpoint/2010/main" val="22115809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B558B0-16CB-7D47-BD3A-219DD6A0D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SERVICE USAGE 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54D188-4BE7-164B-8CE1-3F7773BD58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??? NEED A BAR CHART HERE ???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61365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BEA86B-6043-EE44-B7B2-B1622173AE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SERVICE USAGE COMMENTARY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26C427-06A1-534E-A7A4-A7E476C459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MOST FREQUENT USER OR TEAM</a:t>
            </a:r>
          </a:p>
          <a:p>
            <a:r>
              <a:rPr lang="en-US" dirty="0"/>
              <a:t>PEAKS IN USAGE</a:t>
            </a:r>
          </a:p>
          <a:p>
            <a:r>
              <a:rPr lang="en-US" dirty="0"/>
              <a:t>UNUSED LICENSES</a:t>
            </a:r>
          </a:p>
        </p:txBody>
      </p:sp>
    </p:spTree>
    <p:extLst>
      <p:ext uri="{BB962C8B-B14F-4D97-AF65-F5344CB8AC3E}">
        <p14:creationId xmlns:p14="http://schemas.microsoft.com/office/powerpoint/2010/main" val="16056293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757BB2-13AC-B24F-9967-9A474465CB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INTERACTION HIGHLIGHTS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1E4142-03A0-8041-9F6C-01BE6F0991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EXEC MEETINGS</a:t>
            </a:r>
          </a:p>
          <a:p>
            <a:r>
              <a:rPr lang="en-US" dirty="0"/>
              <a:t>PRODUCT MEETINGS</a:t>
            </a:r>
          </a:p>
          <a:p>
            <a:r>
              <a:rPr lang="en-US" dirty="0"/>
              <a:t>SUPPORT MEETINGS</a:t>
            </a:r>
          </a:p>
        </p:txBody>
      </p:sp>
    </p:spTree>
    <p:extLst>
      <p:ext uri="{BB962C8B-B14F-4D97-AF65-F5344CB8AC3E}">
        <p14:creationId xmlns:p14="http://schemas.microsoft.com/office/powerpoint/2010/main" val="33849237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5C6778-8FEE-F743-9970-338FFAD5AB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SUPPORT CASES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ABF5EA1-2E13-D24E-BDBA-0B3E5E4C14A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15840022"/>
              </p:ext>
            </p:extLst>
          </p:nvPr>
        </p:nvGraphicFramePr>
        <p:xfrm>
          <a:off x="1250950" y="2286000"/>
          <a:ext cx="10179052" cy="74168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544763">
                  <a:extLst>
                    <a:ext uri="{9D8B030D-6E8A-4147-A177-3AD203B41FA5}">
                      <a16:colId xmlns:a16="http://schemas.microsoft.com/office/drawing/2014/main" val="2540997565"/>
                    </a:ext>
                  </a:extLst>
                </a:gridCol>
                <a:gridCol w="2544763">
                  <a:extLst>
                    <a:ext uri="{9D8B030D-6E8A-4147-A177-3AD203B41FA5}">
                      <a16:colId xmlns:a16="http://schemas.microsoft.com/office/drawing/2014/main" val="877588584"/>
                    </a:ext>
                  </a:extLst>
                </a:gridCol>
                <a:gridCol w="2544763">
                  <a:extLst>
                    <a:ext uri="{9D8B030D-6E8A-4147-A177-3AD203B41FA5}">
                      <a16:colId xmlns:a16="http://schemas.microsoft.com/office/drawing/2014/main" val="2782169721"/>
                    </a:ext>
                  </a:extLst>
                </a:gridCol>
                <a:gridCol w="2544763">
                  <a:extLst>
                    <a:ext uri="{9D8B030D-6E8A-4147-A177-3AD203B41FA5}">
                      <a16:colId xmlns:a16="http://schemas.microsoft.com/office/drawing/2014/main" val="352877782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Period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Cases Raised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Open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Resolved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08041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28520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01431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ssential CSM" id="{7FCFDF55-2B72-C642-9500-DED7556506D8}" vid="{DB9F79EC-E364-7E4C-B1DE-F652B70C43F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</TotalTime>
  <Words>162</Words>
  <Application>Microsoft Macintosh PowerPoint</Application>
  <PresentationFormat>Widescreen</PresentationFormat>
  <Paragraphs>37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Calibri</vt:lpstr>
      <vt:lpstr>Tw Cen MT</vt:lpstr>
      <vt:lpstr>Tw Cen MT Condensed</vt:lpstr>
      <vt:lpstr>Wingdings 3</vt:lpstr>
      <vt:lpstr>Integral</vt:lpstr>
      <vt:lpstr>PowerPoint Presentation</vt:lpstr>
      <vt:lpstr>AGENDA</vt:lpstr>
      <vt:lpstr>WHY WE ARE HERE</vt:lpstr>
      <vt:lpstr>[YOUR BUSINESS] UPDATE</vt:lpstr>
      <vt:lpstr>[CUSTOMER]BUSINESS UPDATE</vt:lpstr>
      <vt:lpstr>SERVICE USAGE OVERVIEW</vt:lpstr>
      <vt:lpstr>SERVICE USAGE COMMENTARY</vt:lpstr>
      <vt:lpstr>OTHER INTERACTION HIGHLIGHTS</vt:lpstr>
      <vt:lpstr>SUPPORT CASES</vt:lpstr>
      <vt:lpstr>WENT WELL / COULD BE IMPROVED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Dale Roberts</dc:creator>
  <cp:lastModifiedBy>Dale Roberts</cp:lastModifiedBy>
  <cp:revision>1</cp:revision>
  <dcterms:created xsi:type="dcterms:W3CDTF">2020-07-19T11:46:10Z</dcterms:created>
  <dcterms:modified xsi:type="dcterms:W3CDTF">2020-07-19T11:49:07Z</dcterms:modified>
</cp:coreProperties>
</file>