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C020"/>
    <a:srgbClr val="454D55"/>
    <a:srgbClr val="E8611D"/>
    <a:srgbClr val="81BF3B"/>
    <a:srgbClr val="F39D21"/>
    <a:srgbClr val="BAC82F"/>
    <a:srgbClr val="6F0066"/>
    <a:srgbClr val="403474"/>
    <a:srgbClr val="571B6D"/>
    <a:srgbClr val="0C6D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 showGuides="1">
      <p:cViewPr>
        <p:scale>
          <a:sx n="123" d="100"/>
          <a:sy n="123" d="100"/>
        </p:scale>
        <p:origin x="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7223B-3EA1-4C33-B934-FE8908DA0F68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1C06-22B2-4805-8A74-E63609FE6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AEBD5-8370-46D7-B855-682A6B1AF98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4970C-3301-4DD8-87C8-448E3F8939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STYLE</a:t>
            </a:r>
            <a:endParaRPr lang="ru-R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20XX-20XX</a:t>
            </a:r>
            <a:endParaRPr lang="ru-RU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 Years Plan</a:t>
            </a:r>
            <a:endParaRPr lang="ru-RU" dirty="0"/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Q1</a:t>
            </a:r>
            <a:endParaRPr lang="ru-RU" dirty="0"/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Q1</a:t>
            </a:r>
            <a:endParaRPr lang="ru-RU" dirty="0"/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Q1</a:t>
            </a:r>
            <a:endParaRPr lang="ru-RU" dirty="0"/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</a:t>
            </a:r>
            <a:r>
              <a:rPr lang="ru-RU" dirty="0"/>
              <a:t>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TITLE</a:t>
            </a:r>
            <a:endParaRPr lang="ru-RU" dirty="0"/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 description</a:t>
            </a:r>
            <a:endParaRPr lang="ru-RU" dirty="0"/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ru-RU" smtClean="0"/>
              <a:t>08.01.2019</a:t>
            </a:fld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ru-RU" smtClean="0"/>
              <a:pPr/>
              <a:t>08.01.2019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6CB4C-B5E1-4756-815D-BC6EC8E7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</a:t>
            </a:r>
            <a:br>
              <a:rPr lang="en-US"/>
            </a:br>
            <a:r>
              <a:rPr lang="en-US"/>
              <a:t>ROADMAP</a:t>
            </a:r>
            <a:br>
              <a:rPr lang="en-US"/>
            </a:br>
            <a:r>
              <a:rPr lang="en-US"/>
              <a:t>TITLE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D4784F-41FE-47AC-B617-00EA570D30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20XX-20XX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A8FF1C-735A-4A06-B94C-EA60103219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3 Years Plan</a:t>
            </a:r>
            <a:endParaRPr lang="ru-RU" dirty="0"/>
          </a:p>
        </p:txBody>
      </p:sp>
      <p:pic>
        <p:nvPicPr>
          <p:cNvPr id="50" name="Picture Placeholder 49" descr="Company logo">
            <a:extLst>
              <a:ext uri="{FF2B5EF4-FFF2-40B4-BE49-F238E27FC236}">
                <a16:creationId xmlns:a16="http://schemas.microsoft.com/office/drawing/2014/main" id="{AA0BD572-8873-4C60-84A2-F8D4F9A446D9}"/>
              </a:ext>
            </a:extLst>
          </p:cNvPr>
          <p:cNvPicPr>
            <a:picLocks noGrp="1" noChangeAspect="1"/>
          </p:cNvPicPr>
          <p:nvPr>
            <p:ph type="pic" sz="quarter" idx="56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171" b="171"/>
          <a:stretch>
            <a:fillRect/>
          </a:stretch>
        </p:blipFill>
        <p:spPr/>
      </p:pic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AB47DC31-EE68-48D8-9468-C2B842A23804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r>
              <a:rPr lang="en-US"/>
              <a:t>20XX</a:t>
            </a:r>
            <a:endParaRPr lang="ru-R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A9E837-1CF3-4923-8E30-94AB8B4C21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Q1</a:t>
            </a:r>
            <a:endParaRPr lang="ru-RU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54842DC-5569-4421-BEE9-EC5D80DF6E5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390D17E-2D62-4E5F-B6C7-00133606296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E894C19-9FAB-43B1-85B9-CB0B890E7C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Q2</a:t>
            </a:r>
            <a:endParaRPr lang="ru-RU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368F96B-C4DE-44C0-B817-D7856E67522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4B1980E-9DD3-42DE-8F61-F99D5543C47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71962F0-0A0F-4FC2-9E69-6265A830C4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Q3</a:t>
            </a:r>
            <a:endParaRPr lang="ru-RU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B193253-F94A-4164-AE5D-6B3931AE17C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74B2B85-AD22-4077-83F1-E8A029BDD2A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06E260A-6B73-4483-8F8B-5B22E648BF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Q4</a:t>
            </a:r>
            <a:endParaRPr lang="ru-RU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4F2613F-DCC0-4A1F-9B48-C279DDE0C20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7BB4E68-6401-4C98-8572-F315F0392AD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47846D-FA06-4686-A47D-5A668FD95FE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/>
              <a:t>20XX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4306A44-50E7-4C10-ABF1-71CE55A094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1</a:t>
            </a:r>
            <a:endParaRPr lang="ru-RU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5D376EC-609C-46F1-A4A6-22B3BCBA9777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F3490A6-CE9A-4C91-9932-EEF33F6A61DE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8BD9AA2-DFE1-412D-BB95-7989BA1E603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2</a:t>
            </a:r>
            <a:endParaRPr lang="ru-RU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B5D9C5D-1FCA-4D88-ADCB-481D203B8465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E15B9CEB-0CEB-4050-8317-0807EADC0F0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DDFF132-912B-4B2B-B3E5-D1AB199B58C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3</a:t>
            </a:r>
            <a:endParaRPr lang="ru-RU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97AEBAB8-BDEB-4E4A-B443-829D3C340CA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B46FA574-2C1D-466A-8970-8B2776FA33D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50DBC3-6438-47ED-BA7E-BBD7E08290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4</a:t>
            </a:r>
            <a:endParaRPr lang="ru-RU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71435C51-CB8E-41E5-8C00-34ADCC273A32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946F0E31-A00A-4287-813C-109216A59865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7C0ECD94-A4CB-4FB7-A7F7-AA32C0ED85D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0624EF-8210-444B-9BC7-2C144038C2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1</a:t>
            </a:r>
            <a:endParaRPr lang="ru-RU" dirty="0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F4A9D67-1B01-4CF8-AC0D-C7E518691F6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7DFA977-B8C8-428F-BA2B-EFF078C726CF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073D15E-3E59-4781-BA50-8D741A373A3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2</a:t>
            </a:r>
            <a:endParaRPr lang="ru-RU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D183E534-6B6A-4814-BF59-57A6E38C5B0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075CE6EC-954F-4DE1-BFD8-21E7D92FDE1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ACEF7EF-E8CB-4008-A749-3586789460E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3</a:t>
            </a:r>
            <a:endParaRPr lang="ru-RU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96FA5D30-6CB0-4EEA-AB74-670C4C1A6E09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2439FE52-3A9A-43A5-9827-31AEC68BEE7A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/>
              <a:t>Q</a:t>
            </a:r>
            <a:r>
              <a:rPr lang="ru-RU"/>
              <a:t>4</a:t>
            </a:r>
            <a:endParaRPr lang="ru-RU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MILESTONE TITLE</a:t>
            </a:r>
            <a:endParaRPr lang="ru-RU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00E93532-CE49-4B9B-B7CE-189B4CACB360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/>
              <a:t>Milestone description</a:t>
            </a:r>
            <a:endParaRPr lang="ru-RU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r>
              <a:rPr lang="en-US"/>
              <a:t>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03659-1C3C-40E5-BE1B-1DCC6A9CA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B8AAA-F436-42D2-B561-5E65C6A0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70C0-85C8-4782-A2DC-740B0F58DBF8}" type="datetime1">
              <a:rPr lang="ru-RU" smtClean="0"/>
              <a:pPr/>
              <a:t>08.01.2019</a:t>
            </a:fld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3FD034-B9C1-41DF-9CA6-A5C81E6FC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93C1428B-5ACF-4E79-A091-05E2328DA75D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17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oadmap_Timeline_05_MO - v3" id="{A9CD7B3E-F553-4D42-AA9A-34F849A8D81E}" vid="{892193B0-ABEF-4C5B-ACF0-242E70DE99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8A1B1B-EE41-4773-851F-0027C8214331}">
  <ds:schemaRefs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schemas.microsoft.com/office/2006/metadata/properties"/>
    <ds:schemaRef ds:uri="fb0879af-3eba-417a-a55a-ffe6dcd6ca77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BEC926F-FDE5-4562-99B8-30912DF116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269403-FA3E-40CD-898C-286105FEE5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TF16411242</Template>
  <TotalTime>0</TotalTime>
  <Words>82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Demi</vt:lpstr>
      <vt:lpstr>Segoe UI</vt:lpstr>
      <vt:lpstr>Office Theme</vt:lpstr>
      <vt:lpstr>PRODUCT ROADMAP TITLE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2019-01-08T01:55:38Z</dcterms:created>
  <dcterms:modified xsi:type="dcterms:W3CDTF">2019-01-08T01:55:56Z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